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Playfair Display"/>
      <p:regular r:id="rId15"/>
      <p:bold r:id="rId16"/>
      <p:italic r:id="rId17"/>
      <p:boldItalic r:id="rId18"/>
    </p:embeddedFont>
    <p:embeddedFont>
      <p:font typeface="La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11" Type="http://schemas.openxmlformats.org/officeDocument/2006/relationships/slide" Target="slides/slide6.xml"/><Relationship Id="rId22" Type="http://schemas.openxmlformats.org/officeDocument/2006/relationships/font" Target="fonts/Lato-boldItalic.fntdata"/><Relationship Id="rId10" Type="http://schemas.openxmlformats.org/officeDocument/2006/relationships/slide" Target="slides/slide5.xml"/><Relationship Id="rId21" Type="http://schemas.openxmlformats.org/officeDocument/2006/relationships/font" Target="fonts/La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ayfairDisplay-regular.fntdata"/><Relationship Id="rId14" Type="http://schemas.openxmlformats.org/officeDocument/2006/relationships/slide" Target="slides/slide9.xml"/><Relationship Id="rId17" Type="http://schemas.openxmlformats.org/officeDocument/2006/relationships/font" Target="fonts/PlayfairDisplay-italic.fntdata"/><Relationship Id="rId16" Type="http://schemas.openxmlformats.org/officeDocument/2006/relationships/font" Target="fonts/PlayfairDisplay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regular.fntdata"/><Relationship Id="rId6" Type="http://schemas.openxmlformats.org/officeDocument/2006/relationships/slide" Target="slides/slide1.xml"/><Relationship Id="rId18" Type="http://schemas.openxmlformats.org/officeDocument/2006/relationships/font" Target="fonts/PlayfairDisplay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64f0ce4086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64f0ce4086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4f0ce4086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64f0ce4086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4f0ce4086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4f0ce4086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64f0ce4086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64f0ce4086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64f0ce4086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64f0ce4086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4f0ce4086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4f0ce4086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4f0ce4086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64f0ce4086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64f0ce4086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64f0ce4086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coral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4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Redes Sociais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 a Vida Digital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Um breve guia de sobrevivência.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Instagram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66900" y="2198600"/>
            <a:ext cx="8520600" cy="197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4607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pt-BR" sz="2000"/>
              <a:t>Rede social para compartilhar fotos e vídeos.</a:t>
            </a:r>
            <a:br>
              <a:rPr lang="pt-BR" sz="2000"/>
            </a:br>
            <a:endParaRPr sz="2000"/>
          </a:p>
          <a:p>
            <a:pPr indent="-34607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pt-BR" sz="2000"/>
              <a:t>Permite seguir amigos, familiares e páginas de interesse.</a:t>
            </a:r>
            <a:br>
              <a:rPr lang="pt-BR" sz="2000"/>
            </a:br>
            <a:endParaRPr sz="2000"/>
          </a:p>
          <a:p>
            <a:pPr indent="-34607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pt-BR" sz="2000"/>
              <a:t>Gratuito, disponível em celular e computador.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11850" y="310975"/>
            <a:ext cx="3120310" cy="1755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Criando a Conta</a:t>
            </a:r>
            <a:endParaRPr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52475"/>
            <a:ext cx="5518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pt-BR" sz="2000"/>
              <a:t>Baixe o aplicativo na loja do celular (Google Play ou App Store).</a:t>
            </a:r>
            <a:br>
              <a:rPr lang="pt-BR" sz="2000"/>
            </a:br>
            <a:endParaRPr sz="2000"/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pt-BR" sz="2000"/>
              <a:t>Use um e-mail ou número de telefone.</a:t>
            </a:r>
            <a:br>
              <a:rPr lang="pt-BR" sz="2000"/>
            </a:br>
            <a:endParaRPr sz="2000"/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pt-BR" sz="2000"/>
              <a:t>Escolha uma senha forte (misture letras, números e símbolos).</a:t>
            </a:r>
            <a:endParaRPr sz="2000"/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72763" y="57150"/>
            <a:ext cx="3228975" cy="502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Navegação</a:t>
            </a:r>
            <a:endParaRPr/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311700" y="1152475"/>
            <a:ext cx="4633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b="1"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Página inicial</a:t>
            </a:r>
            <a: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fotos e vídeos das pessoas que você segue.</a:t>
            </a:r>
            <a:b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b="1"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Lupa</a:t>
            </a:r>
            <a: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buscar pessoas e temas de interesse.</a:t>
            </a:r>
            <a:b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b="1"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Coração</a:t>
            </a:r>
            <a: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ver curtidas e comentários.</a:t>
            </a:r>
            <a:b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b="1"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Perfil</a:t>
            </a:r>
            <a: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→ sua página pessoal com suas fotos.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45400" y="44150"/>
            <a:ext cx="4066650" cy="498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509550" y="44200"/>
            <a:ext cx="8124900" cy="17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Publicando Fotos</a:t>
            </a:r>
            <a:endParaRPr/>
          </a:p>
        </p:txBody>
      </p:sp>
      <p:sp>
        <p:nvSpPr>
          <p:cNvPr id="87" name="Google Shape;87;p17"/>
          <p:cNvSpPr txBox="1"/>
          <p:nvPr/>
        </p:nvSpPr>
        <p:spPr>
          <a:xfrm>
            <a:off x="509550" y="1802100"/>
            <a:ext cx="5805900" cy="249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Char char="●"/>
            </a:pPr>
            <a:r>
              <a:rPr b="1" lang="pt-BR" sz="1900">
                <a:solidFill>
                  <a:schemeClr val="lt1"/>
                </a:solidFill>
              </a:rPr>
              <a:t>T</a:t>
            </a:r>
            <a:r>
              <a:rPr b="1" lang="pt-BR" sz="1900">
                <a:solidFill>
                  <a:schemeClr val="lt1"/>
                </a:solidFill>
              </a:rPr>
              <a:t>oque no botão “+”.</a:t>
            </a:r>
            <a:br>
              <a:rPr b="1" lang="pt-BR" sz="1900">
                <a:solidFill>
                  <a:schemeClr val="lt1"/>
                </a:solidFill>
              </a:rPr>
            </a:br>
            <a:endParaRPr b="1" sz="1900">
              <a:solidFill>
                <a:schemeClr val="lt1"/>
              </a:solidFill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Char char="●"/>
            </a:pPr>
            <a:r>
              <a:rPr b="1" lang="pt-BR" sz="1900">
                <a:solidFill>
                  <a:schemeClr val="lt1"/>
                </a:solidFill>
              </a:rPr>
              <a:t>Escolha uma foto da galeria ou tire na hora.</a:t>
            </a:r>
            <a:br>
              <a:rPr b="1" lang="pt-BR" sz="1900">
                <a:solidFill>
                  <a:schemeClr val="lt1"/>
                </a:solidFill>
              </a:rPr>
            </a:br>
            <a:endParaRPr b="1" sz="1900">
              <a:solidFill>
                <a:schemeClr val="lt1"/>
              </a:solidFill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Char char="●"/>
            </a:pPr>
            <a:r>
              <a:rPr b="1" lang="pt-BR" sz="1900">
                <a:solidFill>
                  <a:schemeClr val="lt1"/>
                </a:solidFill>
              </a:rPr>
              <a:t>Escreva uma legenda curta.</a:t>
            </a:r>
            <a:br>
              <a:rPr b="1" lang="pt-BR" sz="1900">
                <a:solidFill>
                  <a:schemeClr val="lt1"/>
                </a:solidFill>
              </a:rPr>
            </a:br>
            <a:endParaRPr b="1" sz="1900">
              <a:solidFill>
                <a:schemeClr val="lt1"/>
              </a:solidFill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1" lang="pt-BR" sz="1900">
                <a:solidFill>
                  <a:schemeClr val="lt1"/>
                </a:solidFill>
              </a:rPr>
              <a:t>Pode adicionar hashtags (#viagem, #família)</a:t>
            </a:r>
            <a:endParaRPr sz="1100">
              <a:solidFill>
                <a:schemeClr val="lt1"/>
              </a:solidFill>
            </a:endParaRPr>
          </a:p>
        </p:txBody>
      </p:sp>
      <p:pic>
        <p:nvPicPr>
          <p:cNvPr descr="hand view, hand pointing or touching the sky and Moon (Fornecido por Getty Images)"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67850" y="1551500"/>
            <a:ext cx="1997046" cy="2996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265500" y="235975"/>
            <a:ext cx="4045200" cy="73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Stories</a:t>
            </a:r>
            <a:endParaRPr/>
          </a:p>
        </p:txBody>
      </p:sp>
      <p:sp>
        <p:nvSpPr>
          <p:cNvPr id="94" name="Google Shape;94;p18"/>
          <p:cNvSpPr txBox="1"/>
          <p:nvPr>
            <p:ph idx="1" type="subTitle"/>
          </p:nvPr>
        </p:nvSpPr>
        <p:spPr>
          <a:xfrm>
            <a:off x="265500" y="1129749"/>
            <a:ext cx="4045200" cy="306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pt-BR"/>
              <a:t>Duração limitada (24h)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pt-BR"/>
              <a:t>Destaque no topo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pt-BR"/>
              <a:t>Fotos ou vídeos</a:t>
            </a:r>
            <a:endParaRPr/>
          </a:p>
        </p:txBody>
      </p:sp>
      <p:sp>
        <p:nvSpPr>
          <p:cNvPr id="95" name="Google Shape;95;p18"/>
          <p:cNvSpPr txBox="1"/>
          <p:nvPr>
            <p:ph type="title"/>
          </p:nvPr>
        </p:nvSpPr>
        <p:spPr>
          <a:xfrm>
            <a:off x="4855000" y="235975"/>
            <a:ext cx="4045200" cy="73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lt1"/>
                </a:solidFill>
              </a:rPr>
              <a:t>Feed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6" name="Google Shape;96;p18"/>
          <p:cNvSpPr txBox="1"/>
          <p:nvPr>
            <p:ph idx="1" type="subTitle"/>
          </p:nvPr>
        </p:nvSpPr>
        <p:spPr>
          <a:xfrm>
            <a:off x="4855000" y="1129749"/>
            <a:ext cx="4045200" cy="306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pt-BR">
                <a:solidFill>
                  <a:schemeClr val="lt1"/>
                </a:solidFill>
              </a:rPr>
              <a:t>Permanente até ser retirado</a:t>
            </a:r>
            <a:endParaRPr>
              <a:solidFill>
                <a:schemeClr val="lt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pt-BR">
                <a:solidFill>
                  <a:schemeClr val="lt1"/>
                </a:solidFill>
              </a:rPr>
              <a:t>Pode ser acompanhado de textos grandes</a:t>
            </a:r>
            <a:endParaRPr>
              <a:solidFill>
                <a:schemeClr val="lt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pt-BR">
                <a:solidFill>
                  <a:schemeClr val="lt1"/>
                </a:solidFill>
              </a:rPr>
              <a:t>Pode ser compartilhado nos Stories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97" name="Google Shape;9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850" y="2240631"/>
            <a:ext cx="3894500" cy="269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490250" y="2134150"/>
            <a:ext cx="8076900" cy="2483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-33147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Configure o perfil como Privado (somente amigos aprovados veem suas fotos).</a:t>
            </a:r>
            <a:br>
              <a:rPr b="1" lang="pt-BR" sz="1800">
                <a:latin typeface="Arial"/>
                <a:ea typeface="Arial"/>
                <a:cs typeface="Arial"/>
                <a:sym typeface="Arial"/>
              </a:rPr>
            </a:b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3147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Não aceite pedidos de pessoas desconhecidas.</a:t>
            </a:r>
            <a:br>
              <a:rPr b="1" lang="pt-BR" sz="1800">
                <a:latin typeface="Arial"/>
                <a:ea typeface="Arial"/>
                <a:cs typeface="Arial"/>
                <a:sym typeface="Arial"/>
              </a:rPr>
            </a:b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3147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Nunca compartilhe senhas.</a:t>
            </a:r>
            <a:br>
              <a:rPr b="1" lang="pt-BR" sz="1800">
                <a:latin typeface="Arial"/>
                <a:ea typeface="Arial"/>
                <a:cs typeface="Arial"/>
                <a:sym typeface="Arial"/>
              </a:rPr>
            </a:b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31470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Desconfie de mensagens pedindo dinheiro.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9"/>
          <p:cNvSpPr txBox="1"/>
          <p:nvPr/>
        </p:nvSpPr>
        <p:spPr>
          <a:xfrm>
            <a:off x="490250" y="1059600"/>
            <a:ext cx="60174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100">
                <a:solidFill>
                  <a:schemeClr val="lt1"/>
                </a:solidFill>
              </a:rPr>
              <a:t>Privacidade e Segurança</a:t>
            </a:r>
            <a:endParaRPr sz="31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Golpes Comuns</a:t>
            </a:r>
            <a:endParaRPr/>
          </a:p>
        </p:txBody>
      </p:sp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pt-BR"/>
              <a:t>Perfis falsos de familiares pedindo ajuda.</a:t>
            </a:r>
            <a:br>
              <a:rPr b="1" lang="pt-BR"/>
            </a:b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pt-BR"/>
              <a:t>Links estranhos em mensagens diretas.</a:t>
            </a:r>
            <a:br>
              <a:rPr b="1" lang="pt-BR"/>
            </a:b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pt-BR"/>
              <a:t>Promoções “boas demais para ser verdade”.</a:t>
            </a:r>
            <a:br>
              <a:rPr b="1" lang="pt-BR"/>
            </a:br>
            <a:r>
              <a:rPr b="1" lang="pt-BR"/>
              <a:t> 👉 Sempre confirme por telefone com a pessoa antes de acreditar.</a:t>
            </a:r>
            <a:endParaRPr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Acessibilidade</a:t>
            </a:r>
            <a:endParaRPr/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pt-BR"/>
              <a:t>Aumentar tamanho das letras no celular.</a:t>
            </a:r>
            <a:br>
              <a:rPr b="1" lang="pt-BR"/>
            </a:b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pt-BR"/>
              <a:t>Ativar modo escuro para menos cansaço visual.</a:t>
            </a:r>
            <a:br>
              <a:rPr b="1" lang="pt-BR"/>
            </a:b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pt-BR"/>
              <a:t>Usar áudio descrição em vídeos (quando disponível).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